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6661150" cy="8640763"/>
  <p:notesSz cx="6858000" cy="9144000"/>
  <p:defaultTextStyle>
    <a:defPPr>
      <a:defRPr lang="en-US"/>
    </a:defPPr>
    <a:lvl1pPr marL="0" algn="l" defTabSz="91432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63" algn="l" defTabSz="91432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26" algn="l" defTabSz="91432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488" algn="l" defTabSz="91432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651" algn="l" defTabSz="91432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816" algn="l" defTabSz="91432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2979" algn="l" defTabSz="91432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141" algn="l" defTabSz="91432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304" algn="l" defTabSz="914326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214" d="100"/>
          <a:sy n="214" d="100"/>
        </p:scale>
        <p:origin x="1158" y="8808"/>
      </p:cViewPr>
      <p:guideLst>
        <p:guide orient="horz" pos="2722"/>
        <p:guide pos="20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99588" y="2684238"/>
            <a:ext cx="5661977" cy="18521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9173" y="4896439"/>
            <a:ext cx="4662807" cy="22081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8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1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30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58749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82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829336" y="346034"/>
            <a:ext cx="1498759" cy="737265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3059" y="346034"/>
            <a:ext cx="4385257" cy="73726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0100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94386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6187" y="5552491"/>
            <a:ext cx="5661977" cy="1716152"/>
          </a:xfrm>
        </p:spPr>
        <p:txBody>
          <a:bodyPr anchor="t"/>
          <a:lstStyle>
            <a:lvl1pPr algn="l">
              <a:defRPr sz="39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6187" y="3662325"/>
            <a:ext cx="5661977" cy="189016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6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2pPr>
            <a:lvl3pPr marL="914326" indent="0"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3pPr>
            <a:lvl4pPr marL="1371488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182865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285816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274297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20014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365730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4780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3059" y="2016179"/>
            <a:ext cx="2942008" cy="57025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86087" y="2016179"/>
            <a:ext cx="2942008" cy="570250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6847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3061" y="1934172"/>
            <a:ext cx="2943164" cy="8060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3" indent="0">
              <a:buNone/>
              <a:defRPr sz="2000" b="1"/>
            </a:lvl2pPr>
            <a:lvl3pPr marL="914326" indent="0">
              <a:buNone/>
              <a:defRPr sz="1900" b="1"/>
            </a:lvl3pPr>
            <a:lvl4pPr marL="1371488" indent="0">
              <a:buNone/>
              <a:defRPr sz="1700" b="1"/>
            </a:lvl4pPr>
            <a:lvl5pPr marL="1828651" indent="0">
              <a:buNone/>
              <a:defRPr sz="1700" b="1"/>
            </a:lvl5pPr>
            <a:lvl6pPr marL="2285816" indent="0">
              <a:buNone/>
              <a:defRPr sz="1700" b="1"/>
            </a:lvl6pPr>
            <a:lvl7pPr marL="2742979" indent="0">
              <a:buNone/>
              <a:defRPr sz="1700" b="1"/>
            </a:lvl7pPr>
            <a:lvl8pPr marL="3200141" indent="0">
              <a:buNone/>
              <a:defRPr sz="1700" b="1"/>
            </a:lvl8pPr>
            <a:lvl9pPr marL="3657304" indent="0">
              <a:buNone/>
              <a:defRPr sz="1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3061" y="2740242"/>
            <a:ext cx="2943164" cy="49784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3775" y="1934172"/>
            <a:ext cx="2944320" cy="80607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63" indent="0">
              <a:buNone/>
              <a:defRPr sz="2000" b="1"/>
            </a:lvl2pPr>
            <a:lvl3pPr marL="914326" indent="0">
              <a:buNone/>
              <a:defRPr sz="1900" b="1"/>
            </a:lvl3pPr>
            <a:lvl4pPr marL="1371488" indent="0">
              <a:buNone/>
              <a:defRPr sz="1700" b="1"/>
            </a:lvl4pPr>
            <a:lvl5pPr marL="1828651" indent="0">
              <a:buNone/>
              <a:defRPr sz="1700" b="1"/>
            </a:lvl5pPr>
            <a:lvl6pPr marL="2285816" indent="0">
              <a:buNone/>
              <a:defRPr sz="1700" b="1"/>
            </a:lvl6pPr>
            <a:lvl7pPr marL="2742979" indent="0">
              <a:buNone/>
              <a:defRPr sz="1700" b="1"/>
            </a:lvl7pPr>
            <a:lvl8pPr marL="3200141" indent="0">
              <a:buNone/>
              <a:defRPr sz="1700" b="1"/>
            </a:lvl8pPr>
            <a:lvl9pPr marL="3657304" indent="0">
              <a:buNone/>
              <a:defRPr sz="1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383775" y="2740242"/>
            <a:ext cx="2944320" cy="49784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lvl6pPr>
              <a:defRPr sz="1700"/>
            </a:lvl6pPr>
            <a:lvl7pPr>
              <a:defRPr sz="1700"/>
            </a:lvl7pPr>
            <a:lvl8pPr>
              <a:defRPr sz="1700"/>
            </a:lvl8pPr>
            <a:lvl9pPr>
              <a:defRPr sz="1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0554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7704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005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3061" y="344037"/>
            <a:ext cx="2191473" cy="146412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04326" y="344031"/>
            <a:ext cx="3723769" cy="73746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33061" y="1808161"/>
            <a:ext cx="2191473" cy="5910522"/>
          </a:xfrm>
        </p:spPr>
        <p:txBody>
          <a:bodyPr/>
          <a:lstStyle>
            <a:lvl1pPr marL="0" indent="0">
              <a:buNone/>
              <a:defRPr sz="1500"/>
            </a:lvl1pPr>
            <a:lvl2pPr marL="457163" indent="0">
              <a:buNone/>
              <a:defRPr sz="1100"/>
            </a:lvl2pPr>
            <a:lvl3pPr marL="914326" indent="0">
              <a:buNone/>
              <a:defRPr sz="900"/>
            </a:lvl3pPr>
            <a:lvl4pPr marL="1371488" indent="0">
              <a:buNone/>
              <a:defRPr sz="900"/>
            </a:lvl4pPr>
            <a:lvl5pPr marL="1828651" indent="0">
              <a:buNone/>
              <a:defRPr sz="900"/>
            </a:lvl5pPr>
            <a:lvl6pPr marL="2285816" indent="0">
              <a:buNone/>
              <a:defRPr sz="900"/>
            </a:lvl6pPr>
            <a:lvl7pPr marL="2742979" indent="0">
              <a:buNone/>
              <a:defRPr sz="900"/>
            </a:lvl7pPr>
            <a:lvl8pPr marL="3200141" indent="0">
              <a:buNone/>
              <a:defRPr sz="900"/>
            </a:lvl8pPr>
            <a:lvl9pPr marL="3657304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17027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5634" y="6048534"/>
            <a:ext cx="3996690" cy="71406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05634" y="772068"/>
            <a:ext cx="3996690" cy="5184458"/>
          </a:xfrm>
        </p:spPr>
        <p:txBody>
          <a:bodyPr/>
          <a:lstStyle>
            <a:lvl1pPr marL="0" indent="0">
              <a:buNone/>
              <a:defRPr sz="3200"/>
            </a:lvl1pPr>
            <a:lvl2pPr marL="457163" indent="0">
              <a:buNone/>
              <a:defRPr sz="2800"/>
            </a:lvl2pPr>
            <a:lvl3pPr marL="914326" indent="0">
              <a:buNone/>
              <a:defRPr sz="2400"/>
            </a:lvl3pPr>
            <a:lvl4pPr marL="1371488" indent="0">
              <a:buNone/>
              <a:defRPr sz="2000"/>
            </a:lvl4pPr>
            <a:lvl5pPr marL="1828651" indent="0">
              <a:buNone/>
              <a:defRPr sz="2000"/>
            </a:lvl5pPr>
            <a:lvl6pPr marL="2285816" indent="0">
              <a:buNone/>
              <a:defRPr sz="2000"/>
            </a:lvl6pPr>
            <a:lvl7pPr marL="2742979" indent="0">
              <a:buNone/>
              <a:defRPr sz="2000"/>
            </a:lvl7pPr>
            <a:lvl8pPr marL="3200141" indent="0">
              <a:buNone/>
              <a:defRPr sz="2000"/>
            </a:lvl8pPr>
            <a:lvl9pPr marL="3657304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05634" y="6762604"/>
            <a:ext cx="3996690" cy="1014089"/>
          </a:xfrm>
        </p:spPr>
        <p:txBody>
          <a:bodyPr/>
          <a:lstStyle>
            <a:lvl1pPr marL="0" indent="0">
              <a:buNone/>
              <a:defRPr sz="1500"/>
            </a:lvl1pPr>
            <a:lvl2pPr marL="457163" indent="0">
              <a:buNone/>
              <a:defRPr sz="1100"/>
            </a:lvl2pPr>
            <a:lvl3pPr marL="914326" indent="0">
              <a:buNone/>
              <a:defRPr sz="900"/>
            </a:lvl3pPr>
            <a:lvl4pPr marL="1371488" indent="0">
              <a:buNone/>
              <a:defRPr sz="900"/>
            </a:lvl4pPr>
            <a:lvl5pPr marL="1828651" indent="0">
              <a:buNone/>
              <a:defRPr sz="900"/>
            </a:lvl5pPr>
            <a:lvl6pPr marL="2285816" indent="0">
              <a:buNone/>
              <a:defRPr sz="900"/>
            </a:lvl6pPr>
            <a:lvl7pPr marL="2742979" indent="0">
              <a:buNone/>
              <a:defRPr sz="900"/>
            </a:lvl7pPr>
            <a:lvl8pPr marL="3200141" indent="0">
              <a:buNone/>
              <a:defRPr sz="900"/>
            </a:lvl8pPr>
            <a:lvl9pPr marL="3657304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0442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3059" y="346038"/>
            <a:ext cx="5995036" cy="1440127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3059" y="2016179"/>
            <a:ext cx="5995036" cy="5702504"/>
          </a:xfrm>
          <a:prstGeom prst="rect">
            <a:avLst/>
          </a:prstGeom>
        </p:spPr>
        <p:txBody>
          <a:bodyPr vert="horz" lIns="91432" tIns="45716" rIns="91432" bIns="4571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3059" y="8008713"/>
            <a:ext cx="1554269" cy="460041"/>
          </a:xfrm>
          <a:prstGeom prst="rect">
            <a:avLst/>
          </a:prstGeom>
        </p:spPr>
        <p:txBody>
          <a:bodyPr vert="horz" lIns="91432" tIns="45716" rIns="91432" bIns="45716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97902-19AC-4E00-A235-4C07B6CE14BA}" type="datetimeFigureOut">
              <a:rPr lang="en-GB" smtClean="0"/>
              <a:t>06/09/2023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5894" y="8008713"/>
            <a:ext cx="2109365" cy="460041"/>
          </a:xfrm>
          <a:prstGeom prst="rect">
            <a:avLst/>
          </a:prstGeom>
        </p:spPr>
        <p:txBody>
          <a:bodyPr vert="horz" lIns="91432" tIns="45716" rIns="91432" bIns="45716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73825" y="8008713"/>
            <a:ext cx="1554269" cy="460041"/>
          </a:xfrm>
          <a:prstGeom prst="rect">
            <a:avLst/>
          </a:prstGeom>
        </p:spPr>
        <p:txBody>
          <a:bodyPr vert="horz" lIns="91432" tIns="45716" rIns="91432" bIns="45716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8ABF6C-40A0-4ACF-B662-60B41816A52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9805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326" rtl="0" eaLnBrk="1" latinLnBrk="0" hangingPunct="1">
        <a:spcBef>
          <a:spcPct val="0"/>
        </a:spcBef>
        <a:buNone/>
        <a:defRPr sz="45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73" indent="-342873" algn="l" defTabSz="914326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89" indent="-285726" algn="l" defTabSz="914326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07" indent="-228581" algn="l" defTabSz="914326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70" indent="-228581" algn="l" defTabSz="914326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34" indent="-228581" algn="l" defTabSz="914326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97" indent="-228581" algn="l" defTabSz="914326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60" indent="-228581" algn="l" defTabSz="914326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723" indent="-228581" algn="l" defTabSz="914326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85" indent="-228581" algn="l" defTabSz="914326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63" algn="l" defTabSz="91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26" algn="l" defTabSz="91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88" algn="l" defTabSz="91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51" algn="l" defTabSz="91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16" algn="l" defTabSz="91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79" algn="l" defTabSz="91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41" algn="l" defTabSz="91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304" algn="l" defTabSz="914326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8493" y="6480621"/>
            <a:ext cx="1611900" cy="2149200"/>
          </a:xfrm>
          <a:prstGeom prst="rect">
            <a:avLst/>
          </a:prstGeom>
        </p:spPr>
      </p:pic>
      <p:grpSp>
        <p:nvGrpSpPr>
          <p:cNvPr id="465" name="Group 464"/>
          <p:cNvGrpSpPr/>
          <p:nvPr/>
        </p:nvGrpSpPr>
        <p:grpSpPr>
          <a:xfrm>
            <a:off x="1601084" y="522047"/>
            <a:ext cx="3492000" cy="2880000"/>
            <a:chOff x="2483632" y="1803543"/>
            <a:chExt cx="3492000" cy="2880000"/>
          </a:xfrm>
        </p:grpSpPr>
        <p:sp>
          <p:nvSpPr>
            <p:cNvPr id="466" name="Rectangle 465"/>
            <p:cNvSpPr/>
            <p:nvPr/>
          </p:nvSpPr>
          <p:spPr>
            <a:xfrm>
              <a:off x="5831480" y="1803543"/>
              <a:ext cx="144152" cy="2880000"/>
            </a:xfrm>
            <a:prstGeom prst="rect">
              <a:avLst/>
            </a:prstGeom>
            <a:pattFill prst="wdDnDiag">
              <a:fgClr>
                <a:srgbClr val="C00000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00"/>
            </a:p>
          </p:txBody>
        </p:sp>
        <p:sp>
          <p:nvSpPr>
            <p:cNvPr id="467" name="Rectangle 466"/>
            <p:cNvSpPr/>
            <p:nvPr/>
          </p:nvSpPr>
          <p:spPr>
            <a:xfrm>
              <a:off x="2483632" y="1803543"/>
              <a:ext cx="144152" cy="2880000"/>
            </a:xfrm>
            <a:prstGeom prst="rect">
              <a:avLst/>
            </a:prstGeom>
            <a:pattFill prst="wdDnDiag">
              <a:fgClr>
                <a:srgbClr val="C00000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00"/>
            </a:p>
          </p:txBody>
        </p:sp>
        <p:sp>
          <p:nvSpPr>
            <p:cNvPr id="468" name="Rectangle 467"/>
            <p:cNvSpPr/>
            <p:nvPr/>
          </p:nvSpPr>
          <p:spPr>
            <a:xfrm>
              <a:off x="2483632" y="1803543"/>
              <a:ext cx="3492000" cy="2880000"/>
            </a:xfrm>
            <a:prstGeom prst="rect">
              <a:avLst/>
            </a:prstGeom>
            <a:noFill/>
            <a:ln>
              <a:solidFill>
                <a:srgbClr val="C0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00"/>
            </a:p>
          </p:txBody>
        </p:sp>
      </p:grpSp>
      <p:sp>
        <p:nvSpPr>
          <p:cNvPr id="469" name="Rectangle 468"/>
          <p:cNvSpPr/>
          <p:nvPr/>
        </p:nvSpPr>
        <p:spPr>
          <a:xfrm>
            <a:off x="377084" y="522047"/>
            <a:ext cx="5940000" cy="288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/>
          </a:p>
        </p:txBody>
      </p:sp>
      <p:sp>
        <p:nvSpPr>
          <p:cNvPr id="470" name="Rectangle 469"/>
          <p:cNvSpPr/>
          <p:nvPr/>
        </p:nvSpPr>
        <p:spPr>
          <a:xfrm>
            <a:off x="377084" y="1062047"/>
            <a:ext cx="5940000" cy="1800000"/>
          </a:xfrm>
          <a:prstGeom prst="rect">
            <a:avLst/>
          </a:prstGeom>
          <a:noFill/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100"/>
          </a:p>
        </p:txBody>
      </p:sp>
      <p:grpSp>
        <p:nvGrpSpPr>
          <p:cNvPr id="471" name="Group 470"/>
          <p:cNvGrpSpPr/>
          <p:nvPr/>
        </p:nvGrpSpPr>
        <p:grpSpPr>
          <a:xfrm>
            <a:off x="574808" y="920708"/>
            <a:ext cx="5544552" cy="2082679"/>
            <a:chOff x="1403680" y="2204864"/>
            <a:chExt cx="5544552" cy="2082679"/>
          </a:xfrm>
        </p:grpSpPr>
        <p:sp>
          <p:nvSpPr>
            <p:cNvPr id="472" name="Oval 471"/>
            <p:cNvSpPr/>
            <p:nvPr/>
          </p:nvSpPr>
          <p:spPr>
            <a:xfrm>
              <a:off x="1403680" y="2204864"/>
              <a:ext cx="288000" cy="288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00"/>
            </a:p>
          </p:txBody>
        </p:sp>
        <p:sp>
          <p:nvSpPr>
            <p:cNvPr id="473" name="Oval 472"/>
            <p:cNvSpPr/>
            <p:nvPr/>
          </p:nvSpPr>
          <p:spPr>
            <a:xfrm>
              <a:off x="1403680" y="3999543"/>
              <a:ext cx="288000" cy="288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00"/>
            </a:p>
          </p:txBody>
        </p:sp>
        <p:sp>
          <p:nvSpPr>
            <p:cNvPr id="474" name="Oval 473"/>
            <p:cNvSpPr/>
            <p:nvPr/>
          </p:nvSpPr>
          <p:spPr>
            <a:xfrm>
              <a:off x="6660232" y="2204864"/>
              <a:ext cx="288000" cy="288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00"/>
            </a:p>
          </p:txBody>
        </p:sp>
        <p:sp>
          <p:nvSpPr>
            <p:cNvPr id="475" name="Oval 474"/>
            <p:cNvSpPr/>
            <p:nvPr/>
          </p:nvSpPr>
          <p:spPr>
            <a:xfrm>
              <a:off x="6660232" y="3999543"/>
              <a:ext cx="288000" cy="2880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00"/>
            </a:p>
          </p:txBody>
        </p:sp>
      </p:grpSp>
      <p:grpSp>
        <p:nvGrpSpPr>
          <p:cNvPr id="476" name="Group 475"/>
          <p:cNvGrpSpPr/>
          <p:nvPr/>
        </p:nvGrpSpPr>
        <p:grpSpPr>
          <a:xfrm>
            <a:off x="3108736" y="1158635"/>
            <a:ext cx="476696" cy="1606825"/>
            <a:chOff x="3995936" y="2437718"/>
            <a:chExt cx="476696" cy="1606825"/>
          </a:xfrm>
        </p:grpSpPr>
        <p:sp>
          <p:nvSpPr>
            <p:cNvPr id="477" name="Rectangle 476"/>
            <p:cNvSpPr/>
            <p:nvPr/>
          </p:nvSpPr>
          <p:spPr>
            <a:xfrm>
              <a:off x="4072284" y="2521130"/>
              <a:ext cx="324000" cy="1440000"/>
            </a:xfrm>
            <a:prstGeom prst="rect">
              <a:avLst/>
            </a:prstGeom>
            <a:noFill/>
            <a:ln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100"/>
            </a:p>
          </p:txBody>
        </p:sp>
        <p:grpSp>
          <p:nvGrpSpPr>
            <p:cNvPr id="478" name="Group 477"/>
            <p:cNvGrpSpPr/>
            <p:nvPr/>
          </p:nvGrpSpPr>
          <p:grpSpPr>
            <a:xfrm>
              <a:off x="3995936" y="2437718"/>
              <a:ext cx="476696" cy="1606825"/>
              <a:chOff x="3995936" y="2437718"/>
              <a:chExt cx="476696" cy="1606825"/>
            </a:xfrm>
          </p:grpSpPr>
          <p:sp>
            <p:nvSpPr>
              <p:cNvPr id="479" name="Oval 478"/>
              <p:cNvSpPr/>
              <p:nvPr/>
            </p:nvSpPr>
            <p:spPr>
              <a:xfrm>
                <a:off x="3995936" y="2437718"/>
                <a:ext cx="162000" cy="162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100"/>
              </a:p>
            </p:txBody>
          </p:sp>
          <p:sp>
            <p:nvSpPr>
              <p:cNvPr id="480" name="Oval 479"/>
              <p:cNvSpPr/>
              <p:nvPr/>
            </p:nvSpPr>
            <p:spPr>
              <a:xfrm>
                <a:off x="4310632" y="2437718"/>
                <a:ext cx="162000" cy="162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100"/>
              </a:p>
            </p:txBody>
          </p:sp>
          <p:sp>
            <p:nvSpPr>
              <p:cNvPr id="481" name="Oval 480"/>
              <p:cNvSpPr/>
              <p:nvPr/>
            </p:nvSpPr>
            <p:spPr>
              <a:xfrm>
                <a:off x="4310632" y="3882543"/>
                <a:ext cx="162000" cy="162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100"/>
              </a:p>
            </p:txBody>
          </p:sp>
          <p:sp>
            <p:nvSpPr>
              <p:cNvPr id="482" name="Oval 481"/>
              <p:cNvSpPr/>
              <p:nvPr/>
            </p:nvSpPr>
            <p:spPr>
              <a:xfrm>
                <a:off x="3995936" y="3882543"/>
                <a:ext cx="162000" cy="162000"/>
              </a:xfrm>
              <a:prstGeom prst="ellipse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100"/>
              </a:p>
            </p:txBody>
          </p:sp>
        </p:grpSp>
      </p:grpSp>
      <p:cxnSp>
        <p:nvCxnSpPr>
          <p:cNvPr id="483" name="Straight Arrow Connector 482"/>
          <p:cNvCxnSpPr/>
          <p:nvPr/>
        </p:nvCxnSpPr>
        <p:spPr>
          <a:xfrm>
            <a:off x="1601220" y="3515656"/>
            <a:ext cx="3491864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4" name="Straight Arrow Connector 483"/>
          <p:cNvCxnSpPr/>
          <p:nvPr/>
        </p:nvCxnSpPr>
        <p:spPr>
          <a:xfrm>
            <a:off x="5093084" y="3515656"/>
            <a:ext cx="12240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5" name="Straight Arrow Connector 484"/>
          <p:cNvCxnSpPr/>
          <p:nvPr/>
        </p:nvCxnSpPr>
        <p:spPr>
          <a:xfrm>
            <a:off x="377084" y="3515656"/>
            <a:ext cx="1224136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6" name="Straight Arrow Connector 485"/>
          <p:cNvCxnSpPr/>
          <p:nvPr/>
        </p:nvCxnSpPr>
        <p:spPr>
          <a:xfrm>
            <a:off x="377084" y="347304"/>
            <a:ext cx="5940000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7" name="TextBox 486"/>
          <p:cNvSpPr txBox="1"/>
          <p:nvPr/>
        </p:nvSpPr>
        <p:spPr>
          <a:xfrm>
            <a:off x="1601084" y="3094641"/>
            <a:ext cx="3492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 smtClean="0"/>
              <a:t>Fold lines, supported edge shown by hatch</a:t>
            </a:r>
            <a:endParaRPr lang="en-GB" sz="1100" dirty="0"/>
          </a:p>
        </p:txBody>
      </p:sp>
      <p:cxnSp>
        <p:nvCxnSpPr>
          <p:cNvPr id="488" name="Straight Arrow Connector 487"/>
          <p:cNvCxnSpPr/>
          <p:nvPr/>
        </p:nvCxnSpPr>
        <p:spPr>
          <a:xfrm flipV="1">
            <a:off x="233068" y="1067368"/>
            <a:ext cx="0" cy="179467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9" name="Straight Arrow Connector 488"/>
          <p:cNvCxnSpPr/>
          <p:nvPr/>
        </p:nvCxnSpPr>
        <p:spPr>
          <a:xfrm flipH="1" flipV="1">
            <a:off x="1601220" y="3011601"/>
            <a:ext cx="432048" cy="216024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0" name="Straight Arrow Connector 489"/>
          <p:cNvCxnSpPr/>
          <p:nvPr/>
        </p:nvCxnSpPr>
        <p:spPr>
          <a:xfrm flipV="1">
            <a:off x="4656411" y="3011601"/>
            <a:ext cx="432000" cy="216024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1" name="TextBox 490"/>
          <p:cNvSpPr txBox="1"/>
          <p:nvPr/>
        </p:nvSpPr>
        <p:spPr>
          <a:xfrm>
            <a:off x="1601084" y="3526689"/>
            <a:ext cx="3492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 smtClean="0"/>
              <a:t>101 – 2 – 2 = 97mm</a:t>
            </a:r>
            <a:endParaRPr lang="en-GB" sz="1100" dirty="0"/>
          </a:p>
        </p:txBody>
      </p:sp>
      <p:sp>
        <p:nvSpPr>
          <p:cNvPr id="492" name="TextBox 491"/>
          <p:cNvSpPr txBox="1"/>
          <p:nvPr/>
        </p:nvSpPr>
        <p:spPr>
          <a:xfrm>
            <a:off x="5093084" y="3526689"/>
            <a:ext cx="12242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 smtClean="0"/>
              <a:t>35mm</a:t>
            </a:r>
            <a:endParaRPr lang="en-GB" sz="1100" dirty="0"/>
          </a:p>
        </p:txBody>
      </p:sp>
      <p:sp>
        <p:nvSpPr>
          <p:cNvPr id="493" name="TextBox 492"/>
          <p:cNvSpPr txBox="1"/>
          <p:nvPr/>
        </p:nvSpPr>
        <p:spPr>
          <a:xfrm>
            <a:off x="2932980" y="2113045"/>
            <a:ext cx="82848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900" dirty="0" smtClean="0"/>
              <a:t>9mm</a:t>
            </a:r>
            <a:endParaRPr lang="en-GB" sz="900" dirty="0"/>
          </a:p>
        </p:txBody>
      </p:sp>
      <p:sp>
        <p:nvSpPr>
          <p:cNvPr id="494" name="TextBox 493"/>
          <p:cNvSpPr txBox="1"/>
          <p:nvPr/>
        </p:nvSpPr>
        <p:spPr>
          <a:xfrm>
            <a:off x="377084" y="82563"/>
            <a:ext cx="59402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 smtClean="0"/>
              <a:t>167mm</a:t>
            </a:r>
            <a:endParaRPr lang="en-GB" sz="1100" dirty="0"/>
          </a:p>
        </p:txBody>
      </p:sp>
      <p:sp>
        <p:nvSpPr>
          <p:cNvPr id="495" name="TextBox 494"/>
          <p:cNvSpPr txBox="1"/>
          <p:nvPr/>
        </p:nvSpPr>
        <p:spPr>
          <a:xfrm rot="16200000">
            <a:off x="-805600" y="1836746"/>
            <a:ext cx="18003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 smtClean="0"/>
              <a:t>50mm</a:t>
            </a:r>
            <a:endParaRPr lang="en-GB" sz="1100" dirty="0"/>
          </a:p>
        </p:txBody>
      </p:sp>
      <p:sp>
        <p:nvSpPr>
          <p:cNvPr id="496" name="TextBox 495"/>
          <p:cNvSpPr txBox="1"/>
          <p:nvPr/>
        </p:nvSpPr>
        <p:spPr>
          <a:xfrm>
            <a:off x="1745236" y="563328"/>
            <a:ext cx="320369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 smtClean="0"/>
              <a:t>4x 8mm holes, vertical locations marked at 31mm from underside of bracket after folding complete</a:t>
            </a:r>
            <a:endParaRPr lang="en-GB" sz="1100" dirty="0"/>
          </a:p>
        </p:txBody>
      </p:sp>
      <p:cxnSp>
        <p:nvCxnSpPr>
          <p:cNvPr id="497" name="Straight Arrow Connector 496"/>
          <p:cNvCxnSpPr/>
          <p:nvPr/>
        </p:nvCxnSpPr>
        <p:spPr>
          <a:xfrm flipH="1">
            <a:off x="881140" y="779352"/>
            <a:ext cx="953484" cy="214863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8" name="Straight Arrow Connector 497"/>
          <p:cNvCxnSpPr/>
          <p:nvPr/>
        </p:nvCxnSpPr>
        <p:spPr>
          <a:xfrm>
            <a:off x="4846752" y="779352"/>
            <a:ext cx="953484" cy="214863"/>
          </a:xfrm>
          <a:prstGeom prst="straightConnector1">
            <a:avLst/>
          </a:prstGeom>
          <a:ln w="12700">
            <a:solidFill>
              <a:schemeClr val="tx1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9" name="TextBox 498"/>
          <p:cNvSpPr txBox="1"/>
          <p:nvPr/>
        </p:nvSpPr>
        <p:spPr>
          <a:xfrm rot="16200000">
            <a:off x="2141670" y="1830481"/>
            <a:ext cx="14463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 smtClean="0"/>
              <a:t>40mm</a:t>
            </a:r>
            <a:endParaRPr lang="en-GB" sz="1100" dirty="0"/>
          </a:p>
        </p:txBody>
      </p:sp>
      <p:sp>
        <p:nvSpPr>
          <p:cNvPr id="500" name="TextBox 499"/>
          <p:cNvSpPr txBox="1"/>
          <p:nvPr/>
        </p:nvSpPr>
        <p:spPr>
          <a:xfrm>
            <a:off x="3500846" y="1582830"/>
            <a:ext cx="122413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 smtClean="0"/>
              <a:t>4x 4mm holes for mounting linear scale carriage, centred on plate</a:t>
            </a:r>
            <a:endParaRPr lang="en-GB" sz="1100" dirty="0"/>
          </a:p>
        </p:txBody>
      </p:sp>
      <p:sp>
        <p:nvSpPr>
          <p:cNvPr id="501" name="TextBox 500"/>
          <p:cNvSpPr txBox="1"/>
          <p:nvPr/>
        </p:nvSpPr>
        <p:spPr>
          <a:xfrm>
            <a:off x="376812" y="3526689"/>
            <a:ext cx="122427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 smtClean="0"/>
              <a:t>35mm</a:t>
            </a:r>
            <a:endParaRPr lang="en-GB" sz="1100" dirty="0"/>
          </a:p>
        </p:txBody>
      </p:sp>
      <p:grpSp>
        <p:nvGrpSpPr>
          <p:cNvPr id="502" name="Group 501"/>
          <p:cNvGrpSpPr>
            <a:grpSpLocks noChangeAspect="1"/>
          </p:cNvGrpSpPr>
          <p:nvPr/>
        </p:nvGrpSpPr>
        <p:grpSpPr>
          <a:xfrm>
            <a:off x="-2363" y="3908656"/>
            <a:ext cx="6662938" cy="4732205"/>
            <a:chOff x="1436087" y="4154605"/>
            <a:chExt cx="6697587" cy="4756814"/>
          </a:xfrm>
        </p:grpSpPr>
        <p:grpSp>
          <p:nvGrpSpPr>
            <p:cNvPr id="503" name="Group 502"/>
            <p:cNvGrpSpPr/>
            <p:nvPr/>
          </p:nvGrpSpPr>
          <p:grpSpPr>
            <a:xfrm>
              <a:off x="1436087" y="4154605"/>
              <a:ext cx="3240000" cy="2430000"/>
              <a:chOff x="1436087" y="4154605"/>
              <a:chExt cx="3240000" cy="2430000"/>
            </a:xfrm>
          </p:grpSpPr>
          <p:pic>
            <p:nvPicPr>
              <p:cNvPr id="519" name="Picture 518"/>
              <p:cNvPicPr>
                <a:picLocks noChangeAspect="1"/>
              </p:cNvPicPr>
              <p:nvPr/>
            </p:nvPicPr>
            <p:blipFill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436087" y="4154605"/>
                <a:ext cx="3240000" cy="2430000"/>
              </a:xfrm>
              <a:prstGeom prst="rect">
                <a:avLst/>
              </a:prstGeom>
            </p:spPr>
          </p:pic>
          <p:sp>
            <p:nvSpPr>
              <p:cNvPr id="520" name="TextBox 519"/>
              <p:cNvSpPr txBox="1"/>
              <p:nvPr/>
            </p:nvSpPr>
            <p:spPr>
              <a:xfrm>
                <a:off x="1436087" y="4154605"/>
                <a:ext cx="360040" cy="369332"/>
              </a:xfrm>
              <a:prstGeom prst="rect">
                <a:avLst/>
              </a:prstGeom>
              <a:solidFill>
                <a:schemeClr val="bg1">
                  <a:lumMod val="50000"/>
                  <a:alpha val="5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 smtClean="0">
                    <a:solidFill>
                      <a:schemeClr val="bg1"/>
                    </a:solidFill>
                  </a:rPr>
                  <a:t>A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04" name="Group 503"/>
            <p:cNvGrpSpPr/>
            <p:nvPr/>
          </p:nvGrpSpPr>
          <p:grpSpPr>
            <a:xfrm>
              <a:off x="4893674" y="4154605"/>
              <a:ext cx="3240000" cy="2430000"/>
              <a:chOff x="4860392" y="4154605"/>
              <a:chExt cx="3240000" cy="2430000"/>
            </a:xfrm>
          </p:grpSpPr>
          <p:pic>
            <p:nvPicPr>
              <p:cNvPr id="517" name="Picture 516"/>
              <p:cNvPicPr>
                <a:picLocks noChangeAspect="1"/>
              </p:cNvPicPr>
              <p:nvPr/>
            </p:nvPicPr>
            <p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860392" y="4154605"/>
                <a:ext cx="3240000" cy="2430000"/>
              </a:xfrm>
              <a:prstGeom prst="rect">
                <a:avLst/>
              </a:prstGeom>
            </p:spPr>
          </p:pic>
          <p:sp>
            <p:nvSpPr>
              <p:cNvPr id="518" name="TextBox 517"/>
              <p:cNvSpPr txBox="1"/>
              <p:nvPr/>
            </p:nvSpPr>
            <p:spPr>
              <a:xfrm>
                <a:off x="4860392" y="4154605"/>
                <a:ext cx="360040" cy="369332"/>
              </a:xfrm>
              <a:prstGeom prst="rect">
                <a:avLst/>
              </a:prstGeom>
              <a:solidFill>
                <a:schemeClr val="bg1">
                  <a:lumMod val="50000"/>
                  <a:alpha val="5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 smtClean="0">
                    <a:solidFill>
                      <a:schemeClr val="bg1"/>
                    </a:solidFill>
                  </a:rPr>
                  <a:t>B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05" name="Group 504"/>
            <p:cNvGrpSpPr/>
            <p:nvPr/>
          </p:nvGrpSpPr>
          <p:grpSpPr>
            <a:xfrm>
              <a:off x="1439040" y="6751419"/>
              <a:ext cx="1620000" cy="2160000"/>
              <a:chOff x="1439040" y="6769117"/>
              <a:chExt cx="1620000" cy="2160000"/>
            </a:xfrm>
          </p:grpSpPr>
          <p:pic>
            <p:nvPicPr>
              <p:cNvPr id="515" name="Picture 514"/>
              <p:cNvPicPr>
                <a:picLocks noChangeAspect="1"/>
              </p:cNvPicPr>
              <p:nvPr/>
            </p:nvPicPr>
            <p:blipFill>
              <a:blip r:embed="rId5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1439040" y="6769117"/>
                <a:ext cx="1620000" cy="2160000"/>
              </a:xfrm>
              <a:prstGeom prst="rect">
                <a:avLst/>
              </a:prstGeom>
            </p:spPr>
          </p:pic>
          <p:sp>
            <p:nvSpPr>
              <p:cNvPr id="516" name="TextBox 515"/>
              <p:cNvSpPr txBox="1"/>
              <p:nvPr/>
            </p:nvSpPr>
            <p:spPr>
              <a:xfrm>
                <a:off x="1439040" y="6769117"/>
                <a:ext cx="360040" cy="369332"/>
              </a:xfrm>
              <a:prstGeom prst="rect">
                <a:avLst/>
              </a:prstGeom>
              <a:solidFill>
                <a:schemeClr val="bg1">
                  <a:lumMod val="50000"/>
                  <a:alpha val="5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 smtClean="0">
                    <a:solidFill>
                      <a:schemeClr val="bg1"/>
                    </a:solidFill>
                  </a:rPr>
                  <a:t>C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06" name="Group 505"/>
            <p:cNvGrpSpPr/>
            <p:nvPr/>
          </p:nvGrpSpPr>
          <p:grpSpPr>
            <a:xfrm>
              <a:off x="3182998" y="6751419"/>
              <a:ext cx="1620000" cy="2160000"/>
              <a:chOff x="3171337" y="6758621"/>
              <a:chExt cx="1620000" cy="2160000"/>
            </a:xfrm>
          </p:grpSpPr>
          <p:pic>
            <p:nvPicPr>
              <p:cNvPr id="513" name="Picture 512"/>
              <p:cNvPicPr>
                <a:picLocks noChangeAspect="1"/>
              </p:cNvPicPr>
              <p:nvPr/>
            </p:nvPicPr>
            <p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3171337" y="6758621"/>
                <a:ext cx="1620000" cy="2160000"/>
              </a:xfrm>
              <a:prstGeom prst="rect">
                <a:avLst/>
              </a:prstGeom>
            </p:spPr>
          </p:pic>
          <p:sp>
            <p:nvSpPr>
              <p:cNvPr id="514" name="TextBox 513"/>
              <p:cNvSpPr txBox="1"/>
              <p:nvPr/>
            </p:nvSpPr>
            <p:spPr>
              <a:xfrm>
                <a:off x="3171337" y="6758621"/>
                <a:ext cx="360040" cy="369332"/>
              </a:xfrm>
              <a:prstGeom prst="rect">
                <a:avLst/>
              </a:prstGeom>
              <a:solidFill>
                <a:schemeClr val="bg1">
                  <a:lumMod val="50000"/>
                  <a:alpha val="5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 smtClean="0">
                    <a:solidFill>
                      <a:schemeClr val="bg1"/>
                    </a:solidFill>
                  </a:rPr>
                  <a:t>D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07" name="Group 506"/>
            <p:cNvGrpSpPr/>
            <p:nvPr/>
          </p:nvGrpSpPr>
          <p:grpSpPr>
            <a:xfrm>
              <a:off x="4926956" y="6751419"/>
              <a:ext cx="865748" cy="2160000"/>
              <a:chOff x="4941299" y="6769117"/>
              <a:chExt cx="865748" cy="2160000"/>
            </a:xfrm>
          </p:grpSpPr>
          <p:pic>
            <p:nvPicPr>
              <p:cNvPr id="511" name="Picture 510"/>
              <p:cNvPicPr>
                <a:picLocks noChangeAspect="1"/>
              </p:cNvPicPr>
              <p:nvPr/>
            </p:nvPicPr>
            <p:blipFill rotWithShape="1">
              <a:blip r:embed="rId7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>
              <a:xfrm>
                <a:off x="4941299" y="6769117"/>
                <a:ext cx="865748" cy="2160000"/>
              </a:xfrm>
              <a:prstGeom prst="rect">
                <a:avLst/>
              </a:prstGeom>
            </p:spPr>
          </p:pic>
          <p:sp>
            <p:nvSpPr>
              <p:cNvPr id="512" name="TextBox 511"/>
              <p:cNvSpPr txBox="1"/>
              <p:nvPr/>
            </p:nvSpPr>
            <p:spPr>
              <a:xfrm>
                <a:off x="4941299" y="6769117"/>
                <a:ext cx="360040" cy="369332"/>
              </a:xfrm>
              <a:prstGeom prst="rect">
                <a:avLst/>
              </a:prstGeom>
              <a:solidFill>
                <a:schemeClr val="bg1">
                  <a:lumMod val="50000"/>
                  <a:alpha val="5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 smtClean="0">
                    <a:solidFill>
                      <a:schemeClr val="bg1"/>
                    </a:solidFill>
                  </a:rPr>
                  <a:t>E</a:t>
                </a:r>
                <a:endParaRPr lang="en-GB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510" name="TextBox 509"/>
            <p:cNvSpPr txBox="1"/>
            <p:nvPr/>
          </p:nvSpPr>
          <p:spPr>
            <a:xfrm>
              <a:off x="6127092" y="6739945"/>
              <a:ext cx="360040" cy="369332"/>
            </a:xfrm>
            <a:prstGeom prst="rect">
              <a:avLst/>
            </a:prstGeom>
            <a:solidFill>
              <a:schemeClr val="bg1">
                <a:lumMod val="50000"/>
                <a:alpha val="5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 smtClean="0">
                  <a:solidFill>
                    <a:schemeClr val="bg1"/>
                  </a:solidFill>
                </a:rPr>
                <a:t>F</a:t>
              </a:r>
              <a:endParaRPr lang="en-GB" b="1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521" name="Straight Arrow Connector 520"/>
          <p:cNvCxnSpPr/>
          <p:nvPr/>
        </p:nvCxnSpPr>
        <p:spPr>
          <a:xfrm flipV="1">
            <a:off x="6444072" y="522047"/>
            <a:ext cx="0" cy="288000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2" name="TextBox 521"/>
          <p:cNvSpPr txBox="1"/>
          <p:nvPr/>
        </p:nvSpPr>
        <p:spPr>
          <a:xfrm rot="16200000">
            <a:off x="5650967" y="1836746"/>
            <a:ext cx="180033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 smtClean="0"/>
              <a:t>80mm</a:t>
            </a:r>
            <a:endParaRPr lang="en-GB" sz="1100" dirty="0"/>
          </a:p>
        </p:txBody>
      </p:sp>
      <p:cxnSp>
        <p:nvCxnSpPr>
          <p:cNvPr id="523" name="Straight Arrow Connector 522"/>
          <p:cNvCxnSpPr/>
          <p:nvPr/>
        </p:nvCxnSpPr>
        <p:spPr>
          <a:xfrm flipV="1">
            <a:off x="2987688" y="1242048"/>
            <a:ext cx="0" cy="1439999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4" name="Straight Arrow Connector 523"/>
          <p:cNvCxnSpPr/>
          <p:nvPr/>
        </p:nvCxnSpPr>
        <p:spPr>
          <a:xfrm>
            <a:off x="3197212" y="2329069"/>
            <a:ext cx="299496" cy="0"/>
          </a:xfrm>
          <a:prstGeom prst="straightConnector1">
            <a:avLst/>
          </a:prstGeom>
          <a:ln w="127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1418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56</Words>
  <Application>Microsoft Office PowerPoint</Application>
  <PresentationFormat>Custom</PresentationFormat>
  <Paragraphs>17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Hodgkinson</dc:creator>
  <cp:lastModifiedBy>Richard Hodgkinson</cp:lastModifiedBy>
  <cp:revision>18</cp:revision>
  <dcterms:created xsi:type="dcterms:W3CDTF">2022-12-29T21:53:18Z</dcterms:created>
  <dcterms:modified xsi:type="dcterms:W3CDTF">2023-09-06T07:06:15Z</dcterms:modified>
</cp:coreProperties>
</file>

<file path=docProps/thumbnail.jpeg>
</file>